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1"/>
  </p:sldMasterIdLst>
  <p:notesMasterIdLst>
    <p:notesMasterId r:id="rId9"/>
  </p:notesMasterIdLst>
  <p:handoutMasterIdLst>
    <p:handoutMasterId r:id="rId10"/>
  </p:handoutMasterIdLst>
  <p:sldIdLst>
    <p:sldId id="296" r:id="rId2"/>
    <p:sldId id="297" r:id="rId3"/>
    <p:sldId id="292" r:id="rId4"/>
    <p:sldId id="293" r:id="rId5"/>
    <p:sldId id="294" r:id="rId6"/>
    <p:sldId id="295" r:id="rId7"/>
    <p:sldId id="288" r:id="rId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C304"/>
    <a:srgbClr val="82CBD4"/>
    <a:srgbClr val="95C121"/>
    <a:srgbClr val="EF7E05"/>
    <a:srgbClr val="1BACE4"/>
    <a:srgbClr val="E6E6E6"/>
    <a:srgbClr val="1D1E1C"/>
    <a:srgbClr val="E20C18"/>
    <a:srgbClr val="FAA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2BA4E-F3A6-406E-A66F-0348F59FCEEF}" v="1" dt="2021-06-23T11:34:15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87" autoAdjust="0"/>
    <p:restoredTop sz="83825" autoAdjust="0"/>
  </p:normalViewPr>
  <p:slideViewPr>
    <p:cSldViewPr snapToGrid="0">
      <p:cViewPr varScale="1">
        <p:scale>
          <a:sx n="95" d="100"/>
          <a:sy n="95" d="100"/>
        </p:scale>
        <p:origin x="16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06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68DAB-FE87-4CAB-AEAC-2A9EBE555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FC4E2-F6F1-419C-9F44-302787CC4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7A0D-4AE4-469D-8C0F-1E3E19CC0F0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850C-42C4-41F0-AA1F-2F442460B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B8400-D95F-432A-B8B1-FBF545FE07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9E6EB-C898-47AB-9193-70CED8AB4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64C0-77EE-456B-9747-0A15F816AD6A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A71F-ED3E-4A54-969C-A8BBEECB2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84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6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2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single line, wave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193870-C1DC-EE4B-A786-68D25A13E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3428" y="-280203"/>
            <a:ext cx="1635468" cy="1945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061DB-48BC-C54D-8414-0431A2DC7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A03C2-2F33-4224-9744-8C18FDC756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83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7051450" cy="9055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</a:t>
            </a:r>
            <a:br>
              <a:rPr lang="en-US" dirty="0"/>
            </a:br>
            <a:r>
              <a:rPr lang="en-US" dirty="0"/>
              <a:t>double line title, circle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397862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4A06E-6F49-CC42-84CF-EB60C73C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5083" y="-767145"/>
            <a:ext cx="2436859" cy="2436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67435-7445-6B46-ABA4-E05870CE99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0A1CCF-7C94-4FDD-ACD6-55AA68297A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75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193870-C1DC-EE4B-A786-68D25A13E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3428" y="-280203"/>
            <a:ext cx="1635468" cy="194529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7051450" cy="9055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</a:t>
            </a:r>
            <a:br>
              <a:rPr lang="en-US" dirty="0"/>
            </a:br>
            <a:r>
              <a:rPr lang="en-US" dirty="0"/>
              <a:t>double line title, Wave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397862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7A31C3-085B-BC48-A387-0CDD71064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5F4846-F47E-4AB1-8F9F-2DAFFB53E0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24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5775" y="1800225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CDA32D-4E94-4582-83EA-F079BEC7735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08112" y="18000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78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779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0EC27-7A9F-C84E-BDB6-C03C636F2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6380" y="-157523"/>
            <a:ext cx="1418916" cy="1687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76451-343C-1944-B432-315CA43231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image on the right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5276847" cy="456724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BF218-1A46-4A47-802D-CEF9F186C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image on the left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544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FF9EE8-FE28-7D45-8921-9226E91A3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statistic on the right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90000"/>
              <a:buFont typeface="Wingdings" pitchFamily="2" charset="2"/>
              <a:buChar char="§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2"/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6D626-D772-C048-A557-B620AC5D4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9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statistic on the left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544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0FD023-96BB-2F40-A04F-375C4CD09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36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8" y="3338300"/>
            <a:ext cx="6126562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42C4D1-E79E-B84F-AA8B-432620FF8C80}"/>
              </a:ext>
            </a:extLst>
          </p:cNvPr>
          <p:cNvSpPr txBox="1">
            <a:spLocks/>
          </p:cNvSpPr>
          <p:nvPr userDrawn="1"/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split into quadrants – title here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BAB7E2-69F0-0B46-BFF5-824102D252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4544" y="1800000"/>
            <a:ext cx="5276847" cy="11628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EB61FA6-15B1-8340-81F0-BE0BCADC5637}"/>
              </a:ext>
            </a:extLst>
          </p:cNvPr>
          <p:cNvSpPr txBox="1">
            <a:spLocks/>
          </p:cNvSpPr>
          <p:nvPr userDrawn="1"/>
        </p:nvSpPr>
        <p:spPr>
          <a:xfrm>
            <a:off x="486000" y="3756385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split into quadrants – title here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DE97853-515B-AA43-A491-488F419430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000" y="5142386"/>
            <a:ext cx="5276847" cy="11628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1A6FF-B682-2346-9110-891BD454D7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8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8402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4023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47226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C7533ECB-9BA9-E348-8E05-1983B7AA7C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2636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76050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ED7E7480-EBCE-7649-8A92-5481418740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05036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4001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263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03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53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77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3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2C826D-C767-C844-9E23-A648ECEC6E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17514B7-EEC5-9341-8D3F-C8B4B42D3F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6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4859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000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33683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C7533ECB-9BA9-E348-8E05-1983B7AA7C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6839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62507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ED7E7480-EBCE-7649-8A92-5481418740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5079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68B6AF-3787-1F43-9ED3-BD8F645A1BB7}"/>
              </a:ext>
            </a:extLst>
          </p:cNvPr>
          <p:cNvSpPr/>
          <p:nvPr userDrawn="1"/>
        </p:nvSpPr>
        <p:spPr>
          <a:xfrm>
            <a:off x="91331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E2E81453-4D1E-E441-AAEE-4A2883BB92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33200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77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839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079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B6840BC8-61E1-DC4F-ADB8-58635971E8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3197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11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435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59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EF65609-7AA3-A947-9279-F3EA47B25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08348" y="4554350"/>
            <a:ext cx="2222500" cy="1052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4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E5BD-6571-704B-A168-F7B7269E02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5131" y="2511926"/>
            <a:ext cx="5054600" cy="505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486002" y="1629694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000" y="1589820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776" y="3510900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261" y="4542775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7050093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5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7050091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D8AD13D-E4E1-2E43-9721-A3F920212D6D}"/>
              </a:ext>
            </a:extLst>
          </p:cNvPr>
          <p:cNvSpPr/>
          <p:nvPr userDrawn="1"/>
        </p:nvSpPr>
        <p:spPr>
          <a:xfrm>
            <a:off x="9704438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5D3AD2B4-04B2-754C-AC25-AB13556158D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04436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0" name="Text Placeholder 35">
            <a:extLst>
              <a:ext uri="{FF2B5EF4-FFF2-40B4-BE49-F238E27FC236}">
                <a16:creationId xmlns:a16="http://schemas.microsoft.com/office/drawing/2014/main" id="{C846CA5C-2A19-EB4A-AD4F-FE9F500E8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04212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5.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7A8C36E3-396B-164C-B685-F56CB5EF4C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40697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2696073-D605-CF47-A95D-B411BEF1C26A}"/>
              </a:ext>
            </a:extLst>
          </p:cNvPr>
          <p:cNvSpPr/>
          <p:nvPr userDrawn="1"/>
        </p:nvSpPr>
        <p:spPr>
          <a:xfrm>
            <a:off x="2790611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Picture Placeholder 4">
            <a:extLst>
              <a:ext uri="{FF2B5EF4-FFF2-40B4-BE49-F238E27FC236}">
                <a16:creationId xmlns:a16="http://schemas.microsoft.com/office/drawing/2014/main" id="{36EE61B3-71B1-084A-BEED-6533BDB4182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790608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362568AC-2261-7F49-A109-E264FC02C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90384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C92DEA1B-5C18-D54A-A3C9-9DA1877DD9E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926869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6E12C0-19FF-7942-872D-46F38F31476A}"/>
              </a:ext>
            </a:extLst>
          </p:cNvPr>
          <p:cNvSpPr/>
          <p:nvPr userDrawn="1"/>
        </p:nvSpPr>
        <p:spPr>
          <a:xfrm>
            <a:off x="5095220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Picture Placeholder 4">
            <a:extLst>
              <a:ext uri="{FF2B5EF4-FFF2-40B4-BE49-F238E27FC236}">
                <a16:creationId xmlns:a16="http://schemas.microsoft.com/office/drawing/2014/main" id="{8437D9E2-3169-F741-912F-F06C7AD208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6850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6A260C49-F024-FD45-A1EB-8D88DBD62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96626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69" name="Text Placeholder 40">
            <a:extLst>
              <a:ext uri="{FF2B5EF4-FFF2-40B4-BE49-F238E27FC236}">
                <a16:creationId xmlns:a16="http://schemas.microsoft.com/office/drawing/2014/main" id="{71F322CA-0319-2F40-A460-DB131615F2C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33111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BD731B-5EFB-A94C-B095-EF57F35A5D05}"/>
              </a:ext>
            </a:extLst>
          </p:cNvPr>
          <p:cNvSpPr/>
          <p:nvPr userDrawn="1"/>
        </p:nvSpPr>
        <p:spPr>
          <a:xfrm>
            <a:off x="7399829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Picture Placeholder 4">
            <a:extLst>
              <a:ext uri="{FF2B5EF4-FFF2-40B4-BE49-F238E27FC236}">
                <a16:creationId xmlns:a16="http://schemas.microsoft.com/office/drawing/2014/main" id="{4BAEA7A3-8A96-1740-AD39-088BC28DBE9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399832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72" name="Text Placeholder 35">
            <a:extLst>
              <a:ext uri="{FF2B5EF4-FFF2-40B4-BE49-F238E27FC236}">
                <a16:creationId xmlns:a16="http://schemas.microsoft.com/office/drawing/2014/main" id="{1F5B729F-B00F-0D41-8F38-B149AB3C92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9608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73" name="Text Placeholder 40">
            <a:extLst>
              <a:ext uri="{FF2B5EF4-FFF2-40B4-BE49-F238E27FC236}">
                <a16:creationId xmlns:a16="http://schemas.microsoft.com/office/drawing/2014/main" id="{2D0442BD-970E-E049-8E89-53449B4884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36093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7F7187-DE16-0049-8C3E-2B1933737C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2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8402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47226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76050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4001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263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03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53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77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3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523AD7-35D6-AE4B-A3E0-85CD345346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5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4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FE2D455C-C8BF-4940-8B4D-4916BA8A6BBC}"/>
              </a:ext>
            </a:extLst>
          </p:cNvPr>
          <p:cNvSpPr txBox="1">
            <a:spLocks/>
          </p:cNvSpPr>
          <p:nvPr userDrawn="1"/>
        </p:nvSpPr>
        <p:spPr>
          <a:xfrm>
            <a:off x="11240243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457200" rtl="0" eaLnBrk="1" latinLnBrk="0" hangingPunct="1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6" y="2002478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8" y="3336786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66F0B97-0B84-4944-9E15-6DC734499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42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5131" y="2511926"/>
            <a:ext cx="5054600" cy="505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7050093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5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7050091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08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5.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5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8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6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7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1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2A2BA2D-DB3D-0442-9D8E-36300326B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0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5" y="1800000"/>
            <a:ext cx="6904144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B288BB-19BA-5D4B-AC06-1D86C3BB9672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48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TEXT/table SLIDE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A6DFA94-8E20-224E-B8CD-EEBA8E3B2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0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6DF0906-D0CE-D143-B3C4-7F564950D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1BCBD-B5CA-E943-A8D1-62EFA1865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85999" y="1800000"/>
            <a:ext cx="11156400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17359A-10A3-174D-A1C1-224CD3977CEA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Table-ONLY SLIDE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C3617C-3ECA-764D-A7F9-B6CAD7DCD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A04AF3-19D7-B34C-9BB3-D2784076A1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2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5" y="1800001"/>
            <a:ext cx="6904144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8A7B18-620E-2E4B-B401-F899788D96B7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780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TEXT/chart SLIDE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1B61D5-F434-5647-BF92-8FD1CC59C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1" y="993160"/>
            <a:ext cx="70578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57F1CEF-376A-6240-A9F5-8647FC0D66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A823D1-A812-9C44-B2A1-7A3340B11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78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55440" y="1800001"/>
            <a:ext cx="11186959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CA8FF7-343B-824F-9EC5-82CCB9FFA7D7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Chart-ONLY SLIDE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2D79328-C79C-D84D-B805-D4CA4ECE1F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C6A48-220E-C647-A5D4-C197F390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1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hart -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38457" y="1800001"/>
            <a:ext cx="3303941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0" y="1800000"/>
            <a:ext cx="3303941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4D9291-4506-5B4C-BFF5-94D7C97A8F00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TEXT/chart SLIDE – 2 charts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7FC495C-C1D9-6343-8ED2-60DBEC515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CBA8745-2AFB-DF4D-88A8-CB7A40F75B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3114CC-F87D-8348-A1B2-DF649256C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DIVIDER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26F04-57C2-2248-8DC6-618C6D28F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7515" y="-1000691"/>
            <a:ext cx="3151790" cy="315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E1B57-4D64-EE42-BE89-29349985EC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54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Contact Deta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52557CD-D8C4-674B-9706-B32952F943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9C29D574-D012-D94A-9C6B-D9CD1CE4E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733" y="542493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LinkedIn address here</a:t>
            </a:r>
            <a:endParaRPr lang="en-GB" dirty="0"/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92E6AA61-F3DA-9945-922D-227843B1F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732" y="5836338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Twitter handle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EF74B-352B-D749-A3A1-36D6F7D18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400" y="5870873"/>
            <a:ext cx="212500" cy="172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B566B-B115-AE49-AC59-6B7B67487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000" y="5437881"/>
            <a:ext cx="2159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7903" y="5050357"/>
            <a:ext cx="252094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3C51F1-B894-CC4A-A7F1-5D9760F4E0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7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Contact Details)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9C29D574-D012-D94A-9C6B-D9CD1CE4E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733" y="542493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LinkedIn address here</a:t>
            </a:r>
            <a:endParaRPr lang="en-GB" dirty="0"/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92E6AA61-F3DA-9945-922D-227843B1F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732" y="5836338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Twitter handle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EF74B-352B-D749-A3A1-36D6F7D189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00" y="5870873"/>
            <a:ext cx="212500" cy="17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B566B-B115-AE49-AC59-6B7B67487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0" y="5437881"/>
            <a:ext cx="2159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03" y="5050357"/>
            <a:ext cx="252093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CBDBE-5489-A147-9A90-C320529234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5676B-60B6-B34A-AB78-633DF254A7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3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52557CD-D8C4-674B-9706-B32952F943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33FA7-0986-6547-9FA0-1BA5A441D0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A884163-E434-0A4E-89CB-F3297A705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920201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920201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DIVIDER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6287" y="3706793"/>
            <a:ext cx="2713343" cy="3227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8449E-C666-1049-8515-9FFD5E6E3C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551837"/>
            <a:ext cx="8964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“STATEMENT HERE, WITH OR WITHOUT QUOTE MARKS. </a:t>
            </a:r>
            <a:r>
              <a:rPr lang="en-US" sz="3600" b="1" dirty="0">
                <a:solidFill>
                  <a:schemeClr val="accent1"/>
                </a:solidFill>
                <a:latin typeface="+mj-lt"/>
              </a:rPr>
              <a:t>STATEMENT HERE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WITH OR WITHOUT QUOTE MARKS.”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3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117122"/>
            <a:ext cx="8964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j-lt"/>
              </a:rPr>
              <a:t>“STATEMENT HERE, WITH OR WITHOUT QUOTE MARKS. </a:t>
            </a:r>
            <a:r>
              <a:rPr lang="en-US" sz="3600" b="1" dirty="0">
                <a:solidFill>
                  <a:schemeClr val="accent1"/>
                </a:solidFill>
                <a:latin typeface="+mj-lt"/>
              </a:rPr>
              <a:t>STATEMENT HERE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WITH OR WITHOUT QUOTE MARKS.”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F0294-6555-614E-AD30-186463CB6A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6784" y="-95809"/>
            <a:ext cx="1716911" cy="2042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C55CF-D545-E548-A0E2-75DE0F6B28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6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8449E-C666-1049-8515-9FFD5E6E3C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0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Welcome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E2D774-223B-1A45-B373-C81CB168F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0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WELCOME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24713" y="-43061"/>
            <a:ext cx="2013675" cy="2395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F5A4-B27C-8842-AD14-2D94124E47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1751" y="6478836"/>
            <a:ext cx="461612" cy="2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1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D502F-569E-4D94-A00A-B6B97A7A93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single line, circle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4A06E-6F49-CC42-84CF-EB60C73C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5083" y="-767145"/>
            <a:ext cx="2436859" cy="2436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75C53-1CD6-E14E-87B6-EAF02D2476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1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685" r:id="rId2"/>
    <p:sldLayoutId id="2147483735" r:id="rId3"/>
    <p:sldLayoutId id="2147483738" r:id="rId4"/>
    <p:sldLayoutId id="2147483691" r:id="rId5"/>
    <p:sldLayoutId id="2147483734" r:id="rId6"/>
    <p:sldLayoutId id="2147483739" r:id="rId7"/>
    <p:sldLayoutId id="2147483722" r:id="rId8"/>
    <p:sldLayoutId id="2147483723" r:id="rId9"/>
    <p:sldLayoutId id="2147483740" r:id="rId10"/>
    <p:sldLayoutId id="2147483741" r:id="rId11"/>
    <p:sldLayoutId id="2147483742" r:id="rId12"/>
    <p:sldLayoutId id="2147483724" r:id="rId13"/>
    <p:sldLayoutId id="2147483725" r:id="rId14"/>
    <p:sldLayoutId id="2147483726" r:id="rId15"/>
    <p:sldLayoutId id="2147483729" r:id="rId16"/>
    <p:sldLayoutId id="2147483730" r:id="rId17"/>
    <p:sldLayoutId id="2147483721" r:id="rId18"/>
    <p:sldLayoutId id="2147483743" r:id="rId19"/>
    <p:sldLayoutId id="2147483728" r:id="rId20"/>
    <p:sldLayoutId id="2147483731" r:id="rId21"/>
    <p:sldLayoutId id="2147483744" r:id="rId22"/>
    <p:sldLayoutId id="2147483745" r:id="rId23"/>
    <p:sldLayoutId id="2147483746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20" r:id="rId30"/>
    <p:sldLayoutId id="2147483736" r:id="rId31"/>
    <p:sldLayoutId id="2147483733" r:id="rId32"/>
    <p:sldLayoutId id="2147483737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A155E5F-D378-41DE-A51E-FF0764E37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80EBB3-DF2A-4723-B2FE-A50D366D5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2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E4AB67-5CC4-419B-8657-DF6147EFB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BEA24F5F-DB7A-4817-B806-A1D46A449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3E62224-D2D9-4D98-9ABE-0F2240255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79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45B5F81-30E9-4A4B-8EC7-BBDDDFF4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77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F142460B-D756-4D7B-9240-6CA71408B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D64A09D-E1C2-4967-924E-F999C7722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www.marketreach.co.uk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01D87F-A61C-46EC-868B-E120930C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88019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</Words>
  <Application>Microsoft Office PowerPoint</Application>
  <PresentationFormat>Widescreen</PresentationFormat>
  <Paragraphs>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2018-10-03T11:19:32Z</dcterms:created>
  <dcterms:modified xsi:type="dcterms:W3CDTF">2021-06-23T11:34:18Z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f36f3-41a5-4f45-a6a2-e224f336accd_Enabled">
    <vt:lpwstr>True</vt:lpwstr>
  </property>
  <property fmtid="{D5CDD505-2E9C-101B-9397-08002B2CF9AE}" pid="3" name="MSIP_Label_980f36f3-41a5-4f45-a6a2-e224f336accd_SiteId">
    <vt:lpwstr>7a082108-90dd-41ac-be41-9b8feabee2da</vt:lpwstr>
  </property>
  <property fmtid="{D5CDD505-2E9C-101B-9397-08002B2CF9AE}" pid="4" name="MSIP_Label_980f36f3-41a5-4f45-a6a2-e224f336accd_Owner">
    <vt:lpwstr>cameron.russell@royalmail.com</vt:lpwstr>
  </property>
  <property fmtid="{D5CDD505-2E9C-101B-9397-08002B2CF9AE}" pid="5" name="MSIP_Label_980f36f3-41a5-4f45-a6a2-e224f336accd_SetDate">
    <vt:lpwstr>2019-09-27T15:42:56.7461902Z</vt:lpwstr>
  </property>
  <property fmtid="{D5CDD505-2E9C-101B-9397-08002B2CF9AE}" pid="6" name="MSIP_Label_980f36f3-41a5-4f45-a6a2-e224f336accd_Name">
    <vt:lpwstr>Internal</vt:lpwstr>
  </property>
  <property fmtid="{D5CDD505-2E9C-101B-9397-08002B2CF9AE}" pid="7" name="MSIP_Label_980f36f3-41a5-4f45-a6a2-e224f336accd_Application">
    <vt:lpwstr>Microsoft Azure Information Protection</vt:lpwstr>
  </property>
  <property fmtid="{D5CDD505-2E9C-101B-9397-08002B2CF9AE}" pid="8" name="MSIP_Label_980f36f3-41a5-4f45-a6a2-e224f336accd_Extended_MSFT_Method">
    <vt:lpwstr>Automatic</vt:lpwstr>
  </property>
  <property fmtid="{D5CDD505-2E9C-101B-9397-08002B2CF9AE}" pid="9" name="Sensitivity">
    <vt:lpwstr>Internal</vt:lpwstr>
  </property>
</Properties>
</file>