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png" ContentType="image/png"/>
  <Override PartName="/ppt/media/image9.jpeg" ContentType="image/jpeg"/>
  <Override PartName="/ppt/media/image2.jpeg" ContentType="image/jpeg"/>
  <Override PartName="/ppt/media/image10.png" ContentType="image/png"/>
  <Override PartName="/ppt/media/image11.jpeg" ContentType="image/jpeg"/>
  <Override PartName="/ppt/media/image7.jpeg" ContentType="image/jpeg"/>
  <Override PartName="/ppt/media/image8.jpeg" ContentType="image/jpeg"/>
  <Override PartName="/ppt/charts/chart1.xml" ContentType="application/vnd.openxmlformats-officedocument.drawingml.char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overlap val="0"/>
        <c:axId val="95566327"/>
        <c:axId val="56626891"/>
      </c:barChart>
      <c:catAx>
        <c:axId val="95566327"/>
        <c:scaling>
          <c:orientation val="minMax"/>
        </c:scaling>
        <c:delete val="0"/>
        <c:axPos val="b"/>
        <c:numFmt formatCode="[$-809]dd/mm/yyyy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56626891"/>
        <c:crosses val="autoZero"/>
        <c:auto val="1"/>
        <c:lblAlgn val="ctr"/>
        <c:lblOffset val="100"/>
        <c:noMultiLvlLbl val="0"/>
      </c:catAx>
      <c:valAx>
        <c:axId val="56626891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95566327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896400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3880" y="3491280"/>
            <a:ext cx="896400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07480" y="241200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13880" y="349128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07480" y="349128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288612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44720" y="2412000"/>
            <a:ext cx="288612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675560" y="2412000"/>
            <a:ext cx="288612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613880" y="3491280"/>
            <a:ext cx="288612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644720" y="3491280"/>
            <a:ext cx="288612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675560" y="3491280"/>
            <a:ext cx="288612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3880" y="2412000"/>
            <a:ext cx="8964000" cy="206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8964000" cy="206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4374360" cy="206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07480" y="2412000"/>
            <a:ext cx="4374360" cy="206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07480" y="2412000"/>
            <a:ext cx="4374360" cy="206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13880" y="349128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4374360" cy="206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07480" y="241200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07480" y="349128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3880" y="241200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07480" y="2412000"/>
            <a:ext cx="437436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3880" y="3491280"/>
            <a:ext cx="8964000" cy="98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MSIPCMContentMarking"/>
          <p:cNvSpPr/>
          <p:nvPr/>
        </p:nvSpPr>
        <p:spPr>
          <a:xfrm>
            <a:off x="0" y="6649920"/>
            <a:ext cx="16308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Calibri"/>
              </a:rPr>
              <a:t>Classified: RMG – Internal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1613880" y="2412000"/>
            <a:ext cx="8964000" cy="206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800" spc="-100" strike="noStrike" cap="all">
                <a:solidFill>
                  <a:srgbClr val="ffffff"/>
                </a:solidFill>
                <a:latin typeface="Century Gothic"/>
              </a:rPr>
              <a:t>SECTION DIVIDER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7" descr=""/>
          <p:cNvPicPr/>
          <p:nvPr/>
        </p:nvPicPr>
        <p:blipFill>
          <a:blip r:embed="rId2"/>
          <a:stretch/>
        </p:blipFill>
        <p:spPr>
          <a:xfrm>
            <a:off x="190800" y="6208560"/>
            <a:ext cx="583560" cy="362520"/>
          </a:xfrm>
          <a:prstGeom prst="rect">
            <a:avLst/>
          </a:prstGeom>
          <a:ln w="0">
            <a:noFill/>
          </a:ln>
        </p:spPr>
      </p:pic>
      <p:sp>
        <p:nvSpPr>
          <p:cNvPr id="3" name="Rectangle 5"/>
          <p:cNvSpPr/>
          <p:nvPr/>
        </p:nvSpPr>
        <p:spPr>
          <a:xfrm>
            <a:off x="97560" y="6658200"/>
            <a:ext cx="2041560" cy="1328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A picture containing text, tree, outdoor, plant&#10;&#10;Description automatically generated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Graphical user interface, website&#10;&#10;Description automatically generated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Graphical user interface, text, application, email&#10;&#10;Description automatically generated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Graphical user interface, text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-9144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A picture containing text, outdoor&#10;&#10;Description automatically generated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613880" y="2412000"/>
          <a:ext cx="8964000" cy="206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47" name="Picture 2" descr="Text, application, letter&#10;&#10;Description automatically generated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A picture containing graphical user interface&#10;&#10;Description automatically generated"/>
          <p:cNvPicPr/>
          <p:nvPr/>
        </p:nvPicPr>
        <p:blipFill>
          <a:blip r:embed="rId1"/>
          <a:stretch/>
        </p:blipFill>
        <p:spPr>
          <a:xfrm>
            <a:off x="0" y="324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A picture containing text, businesscard, screenshot&#10;&#10;Description automatically generated"/>
          <p:cNvPicPr/>
          <p:nvPr/>
        </p:nvPicPr>
        <p:blipFill>
          <a:blip r:embed="rId1"/>
          <a:stretch/>
        </p:blipFill>
        <p:spPr>
          <a:xfrm>
            <a:off x="0" y="-3204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Application>LibreOffice/7.1.4.2$Linux_X86_64 LibreOffice_project/e19c8e005a853514adc94ef87a3fca3f43994787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2018-10-03T11:19:32Z</dcterms:created>
  <dc:creator/>
  <dc:description/>
  <dc:language>en-GB</dc:language>
  <cp:lastModifiedBy/>
  <dcterms:modified xsi:type="dcterms:W3CDTF">2021-07-28T08:33:53Z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ActionId">
    <vt:lpwstr/>
  </property>
  <property fmtid="{D5CDD505-2E9C-101B-9397-08002B2CF9AE}" pid="3" name="MSIP_Label_980f36f3-41a5-4f45-a6a2-e224f336accd_ContentBits">
    <vt:lpwstr>2</vt:lpwstr>
  </property>
  <property fmtid="{D5CDD505-2E9C-101B-9397-08002B2CF9AE}" pid="4" name="MSIP_Label_980f36f3-41a5-4f45-a6a2-e224f336accd_Enabled">
    <vt:lpwstr>true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etDate">
    <vt:lpwstr>2021-07-27T16:12:17Z</vt:lpwstr>
  </property>
  <property fmtid="{D5CDD505-2E9C-101B-9397-08002B2CF9AE}" pid="8" name="MSIP_Label_980f36f3-41a5-4f45-a6a2-e224f336accd_SiteId">
    <vt:lpwstr>7a082108-90dd-41ac-be41-9b8feabee2da</vt:lpwstr>
  </property>
  <property fmtid="{D5CDD505-2E9C-101B-9397-08002B2CF9AE}" pid="9" name="PresentationFormat">
    <vt:lpwstr>Widescreen</vt:lpwstr>
  </property>
  <property fmtid="{D5CDD505-2E9C-101B-9397-08002B2CF9AE}" pid="10" name="Slides">
    <vt:i4>10</vt:i4>
  </property>
</Properties>
</file>